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12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30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45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99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65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44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45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65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49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C347-7513-43BA-9235-010D3AC4437D}" type="datetimeFigureOut">
              <a:rPr lang="zh-CN" altLang="en-US" smtClean="0"/>
              <a:t>2016/3/26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B7883-5263-4CEC-843D-9068E59A0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68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9779103" y="-754985"/>
            <a:ext cx="28247040" cy="21513671"/>
            <a:chOff x="-9779103" y="-754985"/>
            <a:chExt cx="28247040" cy="2151367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9779103" y="-754985"/>
              <a:ext cx="28247040" cy="20887827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-9779103" y="4515853"/>
              <a:ext cx="3313728" cy="157889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ATIR300="WDDM (R300)"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;;; KFD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AMDKFD = "AMD HSA (with WDDM)"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AMD9400.1 = "ATI Radeon HD 2900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AMD9403.1 = "ATI Radeon HD 2900 PRO"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AMD9405.1 = "ATI Radeon HD 2900 GT"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AMD940A.1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V8650"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AMD940B.1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V8600"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AMD940F.1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V7600"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AMD9440.1 = "ATI Radeon HD 4800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AMD9441.1 = "ATI Radeon HD 4870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AMD9442.1 = "ATI Radeon HD 4800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AMD9443.1 = "ATI Radeon HD 4850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AMD9444.1 = "ATI FirePro V8750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AMD944A.1 = "ATI Mobility Radeon HD 4850"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AMD944C.1 = "ATI Radeon HD 4800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AMD944E.1 = "ATI Radeon HD 4700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AMD9450.1 = "AMD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FireStream</a:t>
              </a:r>
              <a:r>
                <a:rPr lang="en-US" altLang="zh-CN" sz="1000" dirty="0">
                  <a:solidFill>
                    <a:schemeClr val="bg1"/>
                  </a:solidFill>
                </a:rPr>
                <a:t> 9270"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AMD9452.1 = "AMD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FireStream</a:t>
              </a:r>
              <a:r>
                <a:rPr lang="en-US" altLang="zh-CN" sz="1000" dirty="0">
                  <a:solidFill>
                    <a:schemeClr val="bg1"/>
                  </a:solidFill>
                </a:rPr>
                <a:t> 9250"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AMD9456.1 = "ATI FirePro V8700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AMD945A.1 = "ATI Mobility Radeon HD 4870"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AMD9460.1 = "ATI Radeon HD 4800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AMD9462.1 = "ATI Radeon HD 4800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AMD9480.1 = "ATI Mobility Radeon HD 4650"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AMD9488.1 = "ATI Mobility Radeon HD 4670"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AMD9490.1 = "ATI Radeon HD 4600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AMD9491.1 = "ATI RADEON E4690"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AMD9495.1 = "ATI Radeon HD 4600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AMD9498.1 = "ATI Radeon HD 4600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AMD949C.1 = "ATI FirePro V7750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AMD949E.1 = "ATI FirePro V5700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AMD949F.1 = "ATI FirePro V3750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AMD94A0.1 = "ATI Mobility Radeon HD 4830"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AMD94A1.1 = "ATI Mobility Radeon HD 4860"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AMD94A3.1 = "ATI FirePro M7740"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AMD94B3.1 = "ATI Radeon HD 4770"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AMD94B4.1 = "ATI Radeon HD 4700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AMD94B5.1 = "ATI Radeon HD 4770"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AMD94C1.1 = "ATI Radeon HD 2400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AMD94C3.1 = "ATI Radeon HD 2400 PRO"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AMD94C4.1 = "ATI Radeon HD 2400 PRO AGP"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AMD94C6.1 = "RV610 94C6"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AMD94C7.1 = "ATI Radeon HD 2350"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AMD94C8.1 = "ATI Mobility Radeon HD 2400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AMD94C9.1 = "ATI Mobility Radeon HD 2400"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AMD94CB.1 = "ATI RADEON E2400“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AMD94CC.1 = "ATI Radeon HD 2400"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AMD9501.1 = "ATI Radeon HD 3870"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AMD9504.1 = "ATI Mobility Radeon HD 3850"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AMD9505.1 = "ATI Radeon HD 3850"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AMD9506.1 = "ATI Mobility Radeon HD 3850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AMD9507.1 = "ATI Radeon HD 3830"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AMD9508.1 = "ATI Mobility Radeon HD 3870"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AMD9509.1 = "ATI Mobility Radeon HD 3870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AMD950F.1 = "ATI Radeon HD 3870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AMD9511.1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V7700"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AMD9513.1 = "ATI Radeon HD 3850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AMD9515.1 = "ATI Radeon HD 3850 AGP"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AMD9519.1 = "AMD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FireStream</a:t>
              </a:r>
              <a:r>
                <a:rPr lang="en-US" altLang="zh-CN" sz="1000" dirty="0">
                  <a:solidFill>
                    <a:schemeClr val="bg1"/>
                  </a:solidFill>
                </a:rPr>
                <a:t> 9170"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AMD9540.1 = "ATI Radeon HD 4550“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AMD954F.1 = "ATI Radeon HD 4300/4500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AMD9552.1 = "ATI Mobility Radeon HD 4300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AMD9553.1 = "ATI Mobility Radeon HD 4500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AMD9555.1 = "ATI Mobility Radeon HD 4500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AMD9557.1 = "ATI FirePro RG220"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AMD955F.1 = "ATI Mobility Radeon HD 4330"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AMD9581.1 = "ATI Mobility Radeon HD 2600"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AMD9583.1 = "ATI Mobility Radeon HD 2600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AMD9586.1 = "ATI Radeon HD 2600 XT AGP"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AMD9587.1 = "ATI Radeon HD 2600 Pro AGP"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AMD9588.1 = "ATI Radeon HD 2600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AMD9589.1 = "ATI Radeon HD 2600 Pro"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AMD958A.1 = "Gemini RV630"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AMD958B.1 = "Gemini ATI Mobility Radeon HD 2600 XT"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AMD958C.1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V5600"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AMD958D.1 = "ATI 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 V3600"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AMD9591.1 = "ATI Mobility Radeon HD 3650"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AMD9593.1 = "ATI Mobility Radeon HD 3670"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AMD9596.1 = "ATI Radeon HD 3650 AGP“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AMD9598.1 = "ATI Radeon HD 3600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AMD95C0.1 = "ATI Radeon HD 3470"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AMD95C2.1 = "ATI Mobility Radeon HD 3430"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AMD95C4.1 = "ATI Mobility Radeon HD 3400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AMD95C5.1 = "ATI Radeon HD 3450"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AMD95C6.1 = "ATI Radeon HD 3450"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AMD95C9.1 = "ATI Radeon HD 3450"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AMD95CC.1 = "ATI FirePro V3700 (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FireGL</a:t>
              </a:r>
              <a:r>
                <a:rPr lang="en-US" altLang="zh-CN" sz="1000" dirty="0">
                  <a:solidFill>
                    <a:schemeClr val="bg1"/>
                  </a:solidFill>
                </a:rPr>
                <a:t>)"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AMD95CD.1 = "ATI FirePro 2450"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AMD95CE.1 = "ATI FirePro 2260"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AMD95CF.1 = "ATI FirePro 2260“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AMD9610.1 = "ATI Radeon HD 3200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AMD9611.1 = "ATI Radeon 3100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AMD9612.1 = "ATI Radeon HD 3200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AMD9613.1 = "ATI Radeon 3100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AMD9614.1 = "ATI Radeon HD 3300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AMD9615.1 = "ATI Radeon HD 3200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AMD9616.1 = "ATI Radeon 3000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AMD9710.1 = "ATI Radeon HD 4200"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AMD9712.1 = "ATI Mobility Radeon HD 4200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AMD9713.1 = "ATI Mobility Radeon 4100"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AMD9714.1 = "ATI Radeon HD 4290"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AMD9715.1 = "ATI Radeon HD 4250“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-6621973" y="9688928"/>
              <a:ext cx="3363421" cy="108645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altLang="zh-CN" sz="1000" dirty="0">
                <a:solidFill>
                  <a:schemeClr val="bg1"/>
                </a:solidFill>
              </a:endParaRP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AMD1309.1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AMD130A.1 = "AMD Radeon(TM)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AMD130B.1 = "AMD Radeon(TM) R4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AMD130C.1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AMD130D.1 = "AMD Radeon(TM)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AMD130E.1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AMD130F.1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AMD130F.2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AMD130F.3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AMD130F.4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AMD130F.5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AMD1313.1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AMD1313.2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AMD1313.3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AMD1313.4 = "AMD Radeon(TM)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AMD1315.1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AMD1315.2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AMD1315.3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AMD1315.4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AMD1315.5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AMD1316.1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AMD1318.1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AMD6600.1 = "AMD Radeon HD 8750M"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AMD6600.2 = "AMD Radeon HD 8750M"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AMD6600.3 = "AMD Radeon HD 8600/8700M"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AMD6601.1 = "AMD Radeon (TM) HD 8500M/8700M"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AMD6604.1 = "AMD Radeon R7 M265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AMD6605.1 = "AMD Radeon R7 M260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AMD6606.1 = "AMD Radeon HD 8790M“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AMD6607.1 = "AMD Radeon R5 M240"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AMD6610.1 = "AMD Radeon HD 8670"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AMD6610.2 = "AMD Radeon(TM) R7 250"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AMD6610.3 = "AMD Radeon(TM) R7 250"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AMD6610.4 = "AMD Radeon HD 8670"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AMD6610.5 = "AMD Radeon (TM) R7 350"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AMD6610.6 = "AMD Radeon HD 8670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AMD6610.7 = "AMD Radeon HD 8670 Graphics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AMD6610.8 = "AMD Radeon (TM) R7 350"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AMD6610.9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AMD6610.10 = "AMD Radeon (TM) R7 350"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AMD6610.11 = "AMD Radeon (TM) R5 340"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AMD6611.1 = "AMD Radeon HD 8570"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AMD6611.2 = "AMD Radeon(TM) R5 240"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AMD6611.3 = "AMD Radeon HD 8570"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AMD6611.4 = "AMD Radeon HD 8570"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AMD6611.5 = "AMD Radeon HD 8570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AMD6611.6 = "AMD Radeon HD 8570"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AMD6611.7 = "AMD Radeon R7 240"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AMD6611.8 = "AMD Radeon R7 200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AMD6613.1 = "AMD Radeon (TM) R7 340"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AMD6613.2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AMD6640.1 = "AMD Radeon HD 8950"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AMD6646.1 = "AMD Radeon R9 M280X"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AMD6647.1 = "AMD Radeon R9 M280X"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AMD6647.2 = "AMD Radeon R9 M200X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AMD6658.1 = "AMD Radeon R9 260"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AMD6658.2 = "AMD Radeon(TM) R7 360 Series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AMD6658.3 = "AMD Radeon(TM)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AMD6658.4 = "AMD Radeon(TM)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AMD6658.5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AMD665C.1 = "AMD Radeon HD 8770“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AMD665C.2 = "AMD Radeon R9 260"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AMD665C.3 = "AMD Radeon (TM) R9 360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AMD665C.4 = "AMD Radeon R9 260“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AMD665C.5 = "AMD Radeon(TM) R7 360 Series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AMD665C.6 = "AMD Radeon HD 8770"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AMD665C.7 = "AMD Radeon R9 260"</a:t>
              </a:r>
            </a:p>
            <a:p>
              <a:endParaRPr lang="en-US" altLang="zh-CN" sz="1000" dirty="0">
                <a:solidFill>
                  <a:schemeClr val="bg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-3308742" y="9848191"/>
              <a:ext cx="3408305" cy="108645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AMD665C.8 = "AMD Radeon (TM) R9 360"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AMD665C.9 = "AMD Radeon(TM)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AMD665C.10 = "AMD Radeon R9 260“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AMD665C.11 = "AMD Radeon HD 7700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AMD665D.1 = "AMD Radeon(TM)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AMD665D.2 = "AMD Radeon(TM)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AMD665D.3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AMD665F.1 = "AMD Radeon 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AMD665F.2 = "AMD Radeon (TM) R7 360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AMD6660.1 = "AMD Radeon HD 8600M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AMD6663.1 = "AMD Radeon R5 M200 / HD 8500M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AMD6664.1 = "AMD Radeon R5 M200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AMD6665.1 = "AMD Radeon R7 M260DX"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AMD6665.2 = "AMD Radeon R6 M255DX"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AMD6665.3 = "AMD Radeon R6 M255DX"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AMD6665.4 = "AMD Radeon R5 M230"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AMD6665.5 = "AMD Radeon R5 M230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AMD6667.1 = "AMD Radeon R5 M200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AMD666F.1 = "AMD Radeon HD 8500M"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AMD6718.1 = "AMD Radeon HD 6900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AMD6719.1 = "AMD Radeon HD 6900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AMD671D.1 = "AMD Radeon HD 6900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AMD671F.1 = "AMD Radeon HD 6900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AMD6720.1 = "AMD Radeon HD 6900M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AMD6738.1 = "AMD Radeon HD 6800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AMD6738.2 = "AMD Radeon HD 6870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AMD6738.3 = "AMD Radeon HD 6870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AMD6738.4 = "AMD Radeon HD 6800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AMD6739.1 = "AMD Radeon HD 6850 X2"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AMD6739.2 = "AMD Radeon HD 6800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AMD673E.1 = "AMD Radeon HD 7720"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AMD673E.2 = "AMD Radeon HD 6700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AMD6740.1 = "AMD Radeon HD 6700M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AMD6741.1 = "AMD Radeon 6600M and 6700M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AMD6742.2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AMD6742.3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AMD6742.4 = "AMD Radeon HD 6500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AMD6742.5 = "AMD Radeon HD 6500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AMD6742.6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AMD6742.7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AMD6742.8 = "AMD Radeon HD 6500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AMD6742.9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AMD6742.10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AMD6742.11 = "AMD Radeon HD7570"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AMD6742.12 = "AMD Radeon HD 8510"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AMD6742.13 = "AMD Radeon HD8570"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AMD6742.14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AMD6742.15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AMD6742.16 = "AMD Radeon HD 6500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AMD6742.17 = "AMD Radeon HD 7500/7600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AMD6743.1 = "AMD Radeon E6760"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AMD6750.1 = "AMD Radeon HD 6600A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AMD6751.1 = "AMD Radeon HD 7600A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AMD6758.1 = "AMD Radeon HD7670"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AMD6758.2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AMD6758.3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AMD6758.4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AMD6758.5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AMD6758.6 = "AMD Radeon HD 6670"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AMD6759.1 = "AMD Radeon HD7570"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AMD6759.2 = "AMD Radeon HD 7570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AMD6759.3 = "AMD Radeon HD 6570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AMD6759.4 = "AMD Radeon HD 7570“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AMD6759.5 = "AMD Radeon HD 8550"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AMD6759.6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AMD6759.7 = "AMD Radeon HD8550"</a:t>
              </a:r>
            </a:p>
            <a:p>
              <a:endParaRPr lang="en-US" altLang="zh-CN" sz="1000" dirty="0">
                <a:solidFill>
                  <a:schemeClr val="bg1"/>
                </a:solidFill>
              </a:endParaRPr>
            </a:p>
            <a:p>
              <a:endParaRPr lang="en-US" altLang="zh-CN" sz="1000" dirty="0">
                <a:solidFill>
                  <a:schemeClr val="bg1"/>
                </a:solidFill>
              </a:endParaRPr>
            </a:p>
            <a:p>
              <a:endParaRPr lang="en-US" altLang="zh-CN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-51728" y="4523656"/>
              <a:ext cx="3254417" cy="15942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AMD6759.8 = "AMD Radeon HD8550"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AMD6759.9 = "AMD Radeon HD 6570"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AMD675B.1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AMD675B.2 = "AMD Radeon HD 7670"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AMD675B.3 = "AMD Radeon HD 7600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AMD675D.1 = "AMD Radeon HD 8550"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AMD675D.2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AMD675D.3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AMD675D.4 = "AMD Radeon HD 7500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AMD675F.1 = "AMD Radeon HD 6510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AMD675F.2 = "AMD Radeon HD 6530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AMD675F.3 = "AMD Radeon HD 7510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AMD675F.4 = "AMD Radeon HD 8510"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AMD675F.5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AMD675F.6 = "AMD Radeon HD 8510"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AMD675F.7 = "AMD Radeon HD 6510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AMD675F.8 = "AMD Radeon HD 7510"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AMD675F.9 = "AMD Radeon HD 8510"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AMD675F.10 = "AMD Radeon HD 8510"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AMD675F.11 = "AMD Radeon HD 5500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AMD6760.1 = "AMD Radeon HD 7400M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AMD6761.1 = "AMD Radeon HD 6450"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AMD6761.2 = "AMD Radeon HD 6430M"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AMD6763.1 = "AMD Radeon E6460“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AMD6770.1 = "AMD Radeon HD 6400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AMD6771.1 = "AMD Radeon(TM) HD8490"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AMD6772.1 = "AMD Radeon HD 7400A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AMD6778.1 = "AMD Radeon HD 8470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AMD6778.2 = "AMD Radeon HD 8470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AMD6778.3 = "AMD Radeon HD 8470"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AMD6778.4 = "AMD Radeon R5 235"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AMD6778.5 = "AMD Radeon HD 8470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AMD6778.6 = "AMD Radeon HD 8470 Graphics“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AMD6778.7 = "AMD Radeon HD 7000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AMD6779.8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AMD6779.9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AMD6779.10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AMD6779.11 = "AMD RADEON HD7450"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AMD6779.12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AMD6779.13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AMD6779.14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AMD6779.15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AMD6779.16 = "AMD RADEON HD8450"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AMD6779.17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AMD6779.18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AMD6779.19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AMD6779.20 = "AMD RADEON HD8450"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AMD6779.21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AMD6779.22 = "AMD RADEON HD7470"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AMD6779.23 = "AMD RADEON HD5450"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AMD6779.24 = "AMD RADEON HD 6450"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AMD6779.25 = "AMD Radeon R5 230"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AMD6779.26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AMD6779.27 = "AMD RADEON HD5450"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AMD6779.28 = "AMD Radeon R5 200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AMD6779.29 = "AMD Radeon HD 8450"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AMD6779.30 = "AMD Radeon(TM) HD 7450A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AMD6779.31 = "AMD Radeon HD 6450"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AMD677B.1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AMD677B.2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AMD677B.3 = "AMD Radeon HD 7450"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AMD677B.4 = "AMD Radeon HD 7400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AMD6798.1 = "AMD Radeon HD 7900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AMD6798.2 = "AMD Radeon HD 8970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AMD6798.3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AMD6798.4 = "AMD Radeon R9 200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AMD6798.36 = "AMD Radeon R9 200 / HD 7900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AMD679A.1 = "AMD Radeon HD 8950"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AMD679A.2 = "AMD Radeon R9 200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AMD679A.19 = "AMD Radeon HD 8950"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AMD679A.20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AMD679A.31 = "AMD Radeon HD 7900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AMD679B.1 = "AMD Radeon HD 8990"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AMD679B.2 = "AMD Radeon HD 8990"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AMD679B.3 = "AMD Radeon HD 8990"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AMD679B.4 = "AMD Radeon HD 7900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AMD679E.1 = "AMD Radeon HD 7800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AMD67B0.1 = "AMD Radeon R9 290X"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AMD67B0.2 = "AMD Radeon (TM) R9 390X"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AMD67B0.3 = "ASUS ARES3"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AMD67B0.4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AMD67B0.5 = "AMD Radeon (TM) R9 390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AMD67B1.1 = "AMD Radeon R9 290"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AMD67B1.2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AMD67B1.3 = "AMD Radeon (TM) R9 390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AMD67B9.1 = "ASUS R9 295X2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AMD67B9.2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AMD6800.1 = "AMD Radeon HD 7970M"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AMD6801.1 = "AMD Radeon(TM) HD8970M"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AMD6806.1 = "AMD Radeon (TM) R9 M290X"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AMD6810.1 = "AMD Radeon (TM) R9 370X"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AMD6810.2 = "AMD Radeon 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AMD6810.3 = "AMD Radeon 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AMD6810.4 = "AMD Radeon 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AMD6810.5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AMD6810.6 = "AMD Radeon(TM) R7 370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AMD6810.7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AMD6810.8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AMD6810.9 = "AMD Radeon 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AMD6811.1 = "AMD Radeon (TM) R9 370"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AMD6811.2 = "AMD Radeon 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AMD6811.3 = "AMD Radeon (TM) R9 370 Series"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253362" y="8788819"/>
              <a:ext cx="3385863" cy="116339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AMD6811.4 = "AMD Radeon (TM) R9 370 Series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AMD6811.5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AMD6811.6 = "AMD Radeon R9 370 1024SP"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AMD6811.7 = "AMD Radeon (TM) R7 370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AMD6811.8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AMD6811.9 = "AMD Radeon (TM) R7 370 Series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AMD6811.10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AMD6811.11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AMD6811.12 = "AMD Radeon (TM)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AMD6811.13 = "AMD Radeon (TM) R7 370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AMD6818.1 = "AMD Radeon HD 8870"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AMD6818.2 = "AMD Radeon HD 7800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 = "ASUS R7 265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AMD6819.2 = "ASUS R7 265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AMD6819.3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AMD6819.4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AMD6819.5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AMD6819.6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AMD6819.7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AMD6819.8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AMD6819.9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AMD6819.10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AMD6819.11 = "AMD Radeon R9 270 1024SP"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AMD6819.12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AMD6819.13 = "AMD Radeon R9 270 1024SP"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AMD6819.14 = "AMD Radeon R9 270 1024SP"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AMD6819.15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AMD6819.16 = "AMD Radeon R9 270 1024SP"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AMD6819.17 = "AMD Radeon(TM) R9 370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AMD6819.18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AMD6819.19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AMD6819.20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AMD6819.21 = "AMD Radeon HD 7800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AMD6820.1 = "AMD Radeon R9 M275X"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AMD6821.1 = "AMD Radeon R9 M200X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AMD6822.1 = "AMD Radeon E8860"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AMD6823.1 = "AMD Radeon R9 M200X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AMD6825.1 = "AMD VHDCI 7812D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AMD6827.1 = "AMD VHDCI 7812D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AMD682B.1 = "AMD Radeon HD 8800M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AMD682D.1 = "AMD Radeon HD 7700M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AMD682F.1 = "AMD Radeon HD 7700M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AMD6835.1 = "AMD Radeon R9 255"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AMD6835.2 = "AMD Radeon R9 255"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AMD6835.3 = "AMD Radeon R7 Series / HD 9000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AMD6837.1 = "AMD Radeon HD8730"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AMD6837.2 = "AMD Radeon HD8730"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AMD6837.3 = "AMD Radeon HD8730"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AMD6837.4 = "AMD Radeon HD 6570"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AMD6837.5 = "AMD Radeon HD 7700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AMD683D.1 = "AMD Radeon HD 8760"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AMD683D.2 = "AMD Radeon HD 8760"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AMD683D.3 = "ASUS R7 250X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AMD683D.4 = "ASUS R7 250X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AMD683D.5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AMD683D.6 = "AMD Radeon R7 200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AMD683D.19 = "AMD Radeon HD 7700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AMD683F.1 = "ASUS R7 250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AMD683F.2 = "ASUS R7 250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AMD683F.3 = "AMD Radeon R7 200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AMD683F.4 = "AMD Radeon R7 200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AMD683F.16 = "AMD Radeon HD 7700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AMD6840.1 = "AMD Radeon HD 7600M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AMD6841.1 = "AMD Radeon HD 7500M/7600M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AMD6842.1 = "AMD Radeon HD 7000M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AMD6843.1 = "AMD Radeon HD 6570"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AMD6843.2 = "AMD Radeon HD 6570"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AMD6843.3 = "AMD Radeon HD 7670M"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AMD6858.1 = "AMD Radeon HD 7400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AMD6859.1 = "AMD Radeon HD 7400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AMD6898.1 = "AMD Radeon HD 6800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AMD6898.2 = "AMD Radeon HD 6870"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AMD6898.3 = "AMD Radeon HD 5800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AMD6899.1 = "ATI Radeon HD 5850X2"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218947" y="7434602"/>
              <a:ext cx="3183885" cy="128650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AMD6899.2 = "AMD Radeon HD 6850"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AMD6899.3 = "AMD Radeon HD 5800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AMD689B.1 = "AMD Radeon HD 6800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AMD689C.1 = "ASUS ARES"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AMD689C.2 = "ASUS EAH5870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AMD689C.3 = "AMD Radeon HD 5900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AMD689E.1 = "AMD Radeon HD 5800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AMD68A0.1 = "AMD Mobility Radeon HD 5800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AMD68A1.1 = "AMD Mobility Radeon HD 5800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AMD68A8.1 = "AMD Radeon HD 6800M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AMD68B8.1 = "AMD Radeon HD 6700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AMD68B8.2 = "AMD Radeon HD 5700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AMD68B9.1 = "AMD Radeon HD 5600/5700"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AMD68BA.1 = "AMD Radeon HD 6700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AMD68BE.1 = "ATI Radeon HD 6750"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AMD68BE.2 = "AMD Radeon HD 6750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AMD68BE.3 = "AMD Radeon HD 6750"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AMD68BE.4 = "ATI Radeon HD 6750"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AMD68BE.5 = "AMD Radeon HD 5700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AMD68BF.1 = "AMD Radeon HD 6750"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AMD68BF.2 = "AMD Radeon HD 6750"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AMD68BF.3 = "AMD Radeon HD 6700 Green Edition"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AMD68BF.4 = "AMD Radeon HD 6700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AMD68C0.1 = "AMD Mobility Radeon HD 5000"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AMD68C1.1 = "ATI  Radeon HD 5000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AMD68C1.2 = "AMD Mobility Radeon HD 5000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AMD68C7.1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AMD68C7.2 = "AMD Mobility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AMD68D8.1 = "ATI Radeon HD 5690"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AMD68D8.2 = "ATI Radeon HD 5730"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AMD68D8.3 = "ATI Radeon HD 5730"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AMD68D8.4 = "ATI Radeon HD 5730"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AMD68D8.5 = "ATI Radeon HD 5690"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AMD68D8.6 = "AMD Radeon HD 5670"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AMD68D9.1 = "ATI Radeon HD 6510"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AMD68D9.2 = "ATI Radeon HD 6610"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AMD68D9.3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AMD68D9.4 = "ATI Radeon HD 6510"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AMD68D9.5 = "ATI Radeon HD 6510"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AMD68D9.6 = "ATI Radeon HD 6610"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AMD68D9.7 = "ATI Radeon HD 6510"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AMD68D9.8 = "ATI Radeon HD 6510"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AMD68D9.9 = "ATI Radeon HD 5630"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AMD68D9.10 = "AMD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AMD68DA.1 = "ATI Radeon HD 6390"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AMD68DA.2 = "ATI Radeon HD 6490"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AMD68DA.3 = "AMD Radeon HD 7570"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AMD68DA.4 = "ATI Radeon HD 6390"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AMD68DA.5 = "ATI Radeon HD 5570"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AMD68DA.6 = "ATI Radeon HD 5630"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AMD68DA.7 = "ATI Radeon HD 6490"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AMD68DA.8 = "ATI Radeon HD 5630"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AMD68DA.9 = "ATI Radeon HD 6390"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AMD68DA.10 = "ATI Radeon HD 5630"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AMD68DA.11 = "AMD Radeon HD 5500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AMD68E0.1 = "ATI Radeon HD 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AMD68E0.2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AMD68E0.3 = "ATI 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AMD68E0.4 = "AMD Mobility Radeon HD 5000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 = "ASUS EAH5450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AMD68E1.4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AMD68E1.5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AMD68E1.6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AMD68E1.7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AMD68E1.8 = "ATI Mobility Radeon HD 5000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AMD68E1.9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AMD68E1.10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AMD68E1.11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AMD68E1.12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AMD68E1.13 = "ATI Radeon HD 6250"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AMD68E1.14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AMD68E1.15 = "ATI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AMD68E1.16 = "ATI Radeon HD8350“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AMD68E1.17 = "</a:t>
              </a:r>
              <a:r>
                <a:rPr lang="en-US" altLang="zh-CN" sz="1000" dirty="0" err="1">
                  <a:solidFill>
                    <a:schemeClr val="bg1"/>
                  </a:solidFill>
                </a:rPr>
                <a:t>VisionTek</a:t>
              </a:r>
              <a:r>
                <a:rPr lang="en-US" altLang="zh-CN" sz="1000" dirty="0">
                  <a:solidFill>
                    <a:schemeClr val="bg1"/>
                  </a:solidFill>
                </a:rPr>
                <a:t> Radeon HD 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AMD68E1.18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AMD68E1.19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AMD68E1.20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AMD68E1.21 = "ATI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AMD68E1.22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AMD68E1.23 = "ATI Radeon HD 5470"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AMD68E1.24 = "ATI Radeon HD 5400 Series"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0306580" y="6970296"/>
              <a:ext cx="3233578" cy="137883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AMD68E1.25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AMD68E1.26 = "ATI 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AMD68E1.27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AMD68E1.28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AMD68E1.29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AMD68E1.30 = "AMD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AMD68E1.31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AMD68E1.32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AMD68E1.33 = "AMD Radeon HD 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AMD68E1.34 = "AMD Mobility Radeon HD 5000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AMD68E4.1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AMD68E4.2 = "AMD Radeon HD 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AMD68E4.3 = "AMD Radeon HD 6300M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AMD68E5.1 = "ATI Radeon HD 5400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AMD68E5.2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AMD68E5.3 = "ATI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AMD68E5.4 = "AMD Radeon HD8350"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AMD68E5.5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AMD68E5.6 = "AMD Radeon HD5450"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AMD68E5.7 = "AMD Radeon HD 6300M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 = "AMD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 = "ATI Radeon HD 6250"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 = "ATI Radeon HD 6290"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AMD68F9.4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AMD68F9.5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AMD68F9.6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AMD68F9.7 = "ATI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AMD68F9.8 = "AMD Radeon HD8350"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AMD68F9.9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AMD68F9.10 = "ATI Radeon HD 6350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AMD68F9.11 = "AMD Radeon HD 6350A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AMD68F9.12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AMD68F9.13 = "AMD Radeon HD 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AMD68F9.14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AMD68F9.15 = "ATI Radeon HD 6350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AMD68F9.16 = "ATI Radeon HD 5470"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AMD68F9.17 = "ATI Radeon HD 5490"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AMD68F9.18 = "ATI Radeon HD 5530"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AMD68F9.19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AMD68F9.20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AMD68F9.21 = "ATI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AMD68F9.22 = "AMD Radeon HD 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AMD68F9.23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AMD68F9.24 = "ATI Radeon HD 5470"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AMD68F9.25 = "ATI Radeon HD 5530"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AMD68F9.26 = "ATI Radeon HD 5490"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AMD68F9.27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AMD68F9.28 = "ATI Radeon HD 6250"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AMD68F9.29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AMD68F9.30 = "ATI Radeon HD 6290"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AMD68F9.31 = "ATI Radeon HD 5470"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AMD68F9.32 = "ATI Radeon HD 5490"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AMD68F9.33 = "ATI Radeon HD 5470"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AMD68F9.34 = "ATI Radeon HD 6350"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AMD68F9.35 = "ATI Radeon HD 6230"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AMD68F9.36 = "ATI Radeon HD 6250"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AMD68F9.37 = "ATI Radeon HD 6290"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AMD68F9.38 = "AMD Radeon HD 5450"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AMD68FA.1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AMD68FA.2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AMD68FA.3 = "AMD Radeon.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AMD68FA.4 = "AMD Radeon HD 8350"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AMD68FA.5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AMD68FA.6 = "AMD Radeon R5 220"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AMD68FA.7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AMD68FA.8 = "AMD Radeon HD 7350"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AMD68FA.9 = "AMD Radeon HD 7300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AMD6900.1 = "AMD Radeon R7 M270DX"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AMD6900.2 = "AMD Radeon R7 M265DX"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AMD6900.3 = "AMD Radeon R7 M260"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AMD6900.4 = "AMD Radeon R7 M260"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AMD6901.1 = "AMD Radeon(TM) R7 M265DX"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AMD6901.2 = "AMD Radeon(TM) R7 M260DX"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AMD6901.3 = "AMD Radeon(TM) R6 M255DX"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AMD6901.4 = "AMD Radeon R5 M255"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AMD6901.5 = "AMD Radeon R5 M255"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AMD6907.1 = "AMD Radeon R5 M255"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AMD6921.1 = "AMD Radeon (TM) R9 M390X"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AMD6938.1 = "AMD Radeon (TM) R9 380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AMD6939.1 = "AMD Radeon (TM) R9 380"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AMD6939.2 = "AMD Radeon R9 200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AMD6939.3 = "AMD Radeon R9 200 Series“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AMD6939.4 = "AMD Radeon (TM) R9 380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AMD7300.1 = "AMD Radeon (TM) R9 Fury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AMD7300.2 = "AMD Radeon (TM) R9 Fury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AMD9640.1 = "AMD Radeon HD 6550D"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3490465" y="7258858"/>
              <a:ext cx="2949846" cy="130189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AMD9641.1 = "AMD Radeon HD 6620G"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AMD9642.1 = "AMD Radeon HD 6370D"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AMD9643.1 = "AMD Radeon HD 6380G“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AMD9644.1 = "AMD Radeon HD 6410D"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AMD9645.1 = "AMD Radeon HD 6410D"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AMD9647.1 = "AMD Radeon HD 6520G"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AMD9648.1 = "AMD Radeon HD 6480G"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AMD9649.1 = "AMD Radeon(TM) HD 6480G"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AMD964A.1 = "AMD Radeon HD 6530D"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AMD9802.1 = "AMD Radeon HD 6310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AMD9803.1 = "AMD Radeon HD 6310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AMD9804.1 = "AMD Radeon HD 6250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AMD9805.1 = "AMD Radeon HD 6250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AMD9806.1 = "AMD Radeon HD 6320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AMD9807.1 = "AMD Radeon HD 6290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AMD9808.1 = "AMD Radeon HD 7340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AMD9809.1 = "AMD Radeon HD 7310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AMD980A.1 = "AMD Radeon HD 7290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AMD9830.1 = "AMD Radeon HD 8400 / R3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AMD9832.1 = "AMD Radeon HD 8330"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AMD9834.1 = "AMD Radeon HD 8210"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AMD9836.1 = "AMD Radeon HD 8200 / R3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AMD9838.1 = "AMD Radeon HD 8200 / R3 Series"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AMD9839.1 = "AMD Radeon HD 8180"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AMD983D.1 = "AMD Radeon HD 8250"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AMD9850.1 = "AMD Radeon(TM) R3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AMD9850.2 = "AMD Radeon(TM) R3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AMD9850.3 = "AMD Radeon(TM) R2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AMD9850.4 = "AMD Radeon(TM) R3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AMD9851.1 = "AMD Radeon(TM) R4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AMD9851.2 = "AMD Radeon(TM) R5E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AMD9851.3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AMD9851.4 = "AMD Radeon(TM) R4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AMD9851.5 = "AMD Radeon(TM)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AMD9852.1 = "AMD Radeon(TM) R2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AMD9852.2 = "AMD Radeon(TM) E1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AMD9853.1 = "AMD Radeon(TM) R2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AMD9853.2 = "AMD Radeon(TM) R2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AMD9854.1 = "AMD Radeon(TM) R3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AMD9854.2 = "AMD Radeon(TM) R4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AMD9855.1 = "AMD Radeon(TM)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AMD9856.1 = "AMD Radeon(TM) R2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AMD9874.1 = "AMD Radeon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AMD9874.2 = "AMD Radeon R7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AMD9874.3 = "AMD Radeon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AMD9874.4 = "AMD Radeon R6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AMD9874.5 = "AMD Radeon R5 Graphics"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AMD9900.1 = "AMD Radeon HD 7660G"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AMD9900.2 = "AMD Radeon HD 7660G"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AMD9900.3 = "AMD Radeon HD 7660G"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AMD9900.4 = "AMD Radeon HD 7660G"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AMD9900.5 = "AMD Radeon HD 7660G"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AMD9901.1 = "AMD Radeon HD 7660D"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AMD9903.1 = "AMD Radeon HD 7640G"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AMD9903.2 = "AMD Radeon HD 7640G"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AMD9903.3 = "AMD Radeon HD 7640G"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AMD9904.1 = "AMD Radeon HD 7560D"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AMD9907.1 = "AMD Radeon HD 7620G"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AMD9908.1 = "AMD Radeon HD 7600G"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AMD990A.1 = "AMD Radeon HD 7500G“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AMD990B.1 = "AMD Radeon HD 8650G"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AMD990B.2 = "AMD Radeon HD 8650G"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AMD990B.3 = "AMD Radeon HD 8650G"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AMD990B.4 = "AMD Radeon HD 8650G"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AMD990C.1 = "AMD Radeon HD 8670D"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AMD990D.1 = "AMD Radeon HD 8550G"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AMD990D.2 = "AMD Radeon HD 8550G"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AMD990D.3 = "AMD Radeon HD 8550G"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AMD990D.4 = "AMD Radeon HD 8550G"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AMD990E.1 = "AMD Radeon HD 8570D"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AMD990F.1 = "AMD Radeon HD 8610G"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AMD9990.1 = "AMD Radeon HD 7520G"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AMD9991.1 = "AMD Radeon HD 7540D"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AMD9992.1 = "AMD Radeon HD 7420G"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AMD9993.1 = "AMD Radeon HD 7480D"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AMD9994.1 = "AMD Radeon HD 7400G"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AMD9995.1 = "AMD Radeon HD 8450G"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AMD9995.2 = "AMD Radeon HD 8450G"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AMD9995.3 = "AMD Radeon HD 8450G"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AMD9995.4 = "AMD Radeon HD 8450G"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AMD9996.1 = "AMD Radeon HD 8470D"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AMD9997.1 = "AMD Radeon HD 8350G"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AMD9998.1 = "AMD Radeon HD 8370D"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AMD9999.1 = "AMD Radeon HD 8510G"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986666" y="15280447"/>
              <a:ext cx="244169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solidFill>
                    <a:schemeClr val="bg1"/>
                  </a:solidFill>
                </a:rPr>
                <a:t>AMD999A.1 = "AMD Radeon HD 8410G"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AMD999B.1 = "AMD Radeon HD 8310G"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AMD999C.1 = "AMD Radeon HD 8650D"</a:t>
              </a:r>
            </a:p>
            <a:p>
              <a:r>
                <a:rPr lang="en-US" altLang="zh-CN" sz="1000" dirty="0">
                  <a:solidFill>
                    <a:schemeClr val="bg1"/>
                  </a:solidFill>
                </a:rPr>
                <a:t>AMD999D.1 = "AMD Radeon HD 8550D"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26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5779</Words>
  <Application>Microsoft Office PowerPoint</Application>
  <PresentationFormat>宽屏</PresentationFormat>
  <Paragraphs>671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pcidv.com</dc:creator>
  <cp:lastModifiedBy>pcidv.com</cp:lastModifiedBy>
  <cp:revision>6</cp:revision>
  <dcterms:created xsi:type="dcterms:W3CDTF">2016-03-25T01:24:29Z</dcterms:created>
  <dcterms:modified xsi:type="dcterms:W3CDTF">2016-03-26T02:06:03Z</dcterms:modified>
</cp:coreProperties>
</file>